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5" r:id="rId4"/>
    <p:sldId id="264" r:id="rId5"/>
    <p:sldId id="263" r:id="rId6"/>
    <p:sldId id="267" r:id="rId7"/>
    <p:sldId id="258" r:id="rId8"/>
    <p:sldId id="266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6F8CDC-F3D2-430E-BE81-D9B81EA6C17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F5B9033-FDC5-4085-BA1D-2C4EDA0BAF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3357562"/>
            <a:ext cx="3762372" cy="1485242"/>
          </a:xfrm>
        </p:spPr>
        <p:txBody>
          <a:bodyPr/>
          <a:lstStyle/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Monotype Corsiva" pitchFamily="66" charset="0"/>
              </a:rPr>
              <a:t>Учитель русского языка и литературы</a:t>
            </a: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Monotype Corsiva" pitchFamily="66" charset="0"/>
              </a:rPr>
              <a:t>МБОУ «Благовещенская СОШ»</a:t>
            </a: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Monotype Corsiva" pitchFamily="66" charset="0"/>
              </a:rPr>
              <a:t>1 категории</a:t>
            </a: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err="1" smtClean="0">
                <a:solidFill>
                  <a:srgbClr val="000000"/>
                </a:solidFill>
                <a:latin typeface="Monotype Corsiva" pitchFamily="66" charset="0"/>
              </a:rPr>
              <a:t>Дубченко</a:t>
            </a:r>
            <a:r>
              <a:rPr lang="ru-RU" sz="1600" dirty="0" smtClean="0">
                <a:solidFill>
                  <a:srgbClr val="000000"/>
                </a:solidFill>
                <a:latin typeface="Monotype Corsiva" pitchFamily="66" charset="0"/>
              </a:rPr>
              <a:t> Татьяна </a:t>
            </a:r>
            <a:r>
              <a:rPr lang="ru-RU" sz="1600" dirty="0" err="1" smtClean="0">
                <a:solidFill>
                  <a:srgbClr val="000000"/>
                </a:solidFill>
                <a:latin typeface="Monotype Corsiva" pitchFamily="66" charset="0"/>
              </a:rPr>
              <a:t>Владленовна</a:t>
            </a:r>
            <a:endParaRPr lang="ru-RU" sz="1600" dirty="0" smtClean="0">
              <a:solidFill>
                <a:srgbClr val="00000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305800" cy="2071702"/>
          </a:xfrm>
        </p:spPr>
        <p:txBody>
          <a:bodyPr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Не стоит село без праведника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рассказу А.И.Солженицына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«Матрёнин двор»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785926"/>
            <a:ext cx="8305800" cy="305687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без трёх праведных, по народному верованию, не стоит ни один город, то как же устоять целой земле с одной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дрянью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которая живёт и в моей, и в твоей душе, мой читатель.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 это было и ужасно, и несносно, и пошёл я искать праведных, пошёл с обетом не успокаиваться, доколе не найду хотя бы то небольшое число трёх праведных, — без которых нет граду стояния.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Н.С. Лесков. Предисловие к циклу «Праведники»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85728"/>
            <a:ext cx="8305800" cy="1571636"/>
          </a:xfrm>
        </p:spPr>
        <p:txBody>
          <a:bodyPr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Смысл имеет лишь жизнь, прожитая для других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А.Эйнштейн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 rot="10800000" flipV="1">
            <a:off x="457200" y="1000108"/>
            <a:ext cx="8305800" cy="26996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10800000" flipV="1">
            <a:off x="457200" y="285728"/>
            <a:ext cx="8305800" cy="1071570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А.И.Солженицын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 descr="http://all-the-books.ru/upload/resize_cache/iblock/fbd/150_240_240cd750bba9870f18aada2478b24840a/matryenin_dvo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300039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1матр двор"/>
          <p:cNvPicPr>
            <a:picLocks noChangeAspect="1" noChangeArrowheads="1"/>
          </p:cNvPicPr>
          <p:nvPr/>
        </p:nvPicPr>
        <p:blipFill>
          <a:blip r:embed="rId3" cstate="print">
            <a:lum contrast="42000"/>
          </a:blip>
          <a:srcRect/>
          <a:stretch>
            <a:fillRect/>
          </a:stretch>
        </p:blipFill>
        <p:spPr bwMode="auto">
          <a:xfrm>
            <a:off x="5357818" y="1500174"/>
            <a:ext cx="3413276" cy="4844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праведник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4429156" cy="58182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86446" y="1000108"/>
            <a:ext cx="2500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Кто такой праведник?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4214818"/>
            <a:ext cx="8305800" cy="1500198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Праведник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верующих: человек, который живет праведной жизнью, не имеет грехов.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Человек, ни в чем не погрешающий против нравственности.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305800" cy="17859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Праведник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 это человек с чистой              				совестью и душой.   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(В.И.Даль « Толковый  словарь живого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					великорусского языка».)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357430"/>
            <a:ext cx="7000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Праведник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 праведно живущий;  			во всём по закону Божьему 			поступающий,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безгрешник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(С.Ожегов«Толковый словарь 							русского языка»)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ds02.infourok.ru/uploads/ex/02b5/00018954-23859534/640/img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643866" cy="559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/>
          <a:lstStyle/>
          <a:p>
            <a:pPr algn="r">
              <a:lnSpc>
                <a:spcPct val="90000"/>
              </a:lnSpc>
              <a:defRPr/>
            </a:pPr>
            <a:endParaRPr lang="ru-RU" sz="3200" b="1" u="sng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488" y="142852"/>
            <a:ext cx="5872146" cy="2143140"/>
          </a:xfrm>
        </p:spPr>
        <p:txBody>
          <a:bodyPr/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избе Матрены</a:t>
            </a:r>
            <a:b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dirty="0"/>
          </a:p>
        </p:txBody>
      </p:sp>
      <p:pic>
        <p:nvPicPr>
          <p:cNvPr id="4" name="Picture 7" descr="иизба857455316986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250825" y="260350"/>
            <a:ext cx="25590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иизба 23"/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/>
          <a:stretch>
            <a:fillRect/>
          </a:stretch>
        </p:blipFill>
        <p:spPr bwMode="auto">
          <a:xfrm>
            <a:off x="2916238" y="1785926"/>
            <a:ext cx="6227762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Иллюстрации к рассказу «Матрёнин двор»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artnow.ru/img/708000/70859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385765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icture-se.ru/images/696763_matrenin-dvor-kartink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571612"/>
            <a:ext cx="3571900" cy="4227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Иллюстрации к рассказу «Матрёнин двор»</a:t>
            </a:r>
            <a:endParaRPr lang="ru-RU" sz="3200" dirty="0"/>
          </a:p>
        </p:txBody>
      </p:sp>
      <p:pic>
        <p:nvPicPr>
          <p:cNvPr id="4" name="Содержимое 3" descr="http://www.xxlbook.ru/imgh1168410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571612"/>
            <a:ext cx="304609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edikst.ru/misc/i/gallery/10920/84781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3" y="1714487"/>
            <a:ext cx="3643338" cy="464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2192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Иллюстрации к рассказу «Матрёнин двор»</a:t>
            </a:r>
            <a:endParaRPr lang="ru-RU" sz="3200" dirty="0"/>
          </a:p>
        </p:txBody>
      </p:sp>
      <p:pic>
        <p:nvPicPr>
          <p:cNvPr id="4" name="Содержимое 3" descr="http://cs310218.vk.me/v310218429/6048/7Rj5KFH0N7k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24000"/>
            <a:ext cx="42148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stihi.ru/pics/2008/08/15/290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428736"/>
            <a:ext cx="3214710" cy="485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157</TotalTime>
  <Words>132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Не стоит село без праведника  по рассказу А.И.Солженицына  «Матрёнин двор»</vt:lpstr>
      <vt:lpstr>Смысл имеет лишь жизнь, прожитая для других А.Эйнштейн</vt:lpstr>
      <vt:lpstr>А.И.Солженицын </vt:lpstr>
      <vt:lpstr>Слайд 4</vt:lpstr>
      <vt:lpstr>Праведник -   это человек с чистой                  совестью и душой.         (В.И.Даль « Толковый  словарь живого       великорусского языка».) </vt:lpstr>
      <vt:lpstr>Слайд 6</vt:lpstr>
      <vt:lpstr>В избе Матрены </vt:lpstr>
      <vt:lpstr>Иллюстрации к рассказу «Матрёнин двор»</vt:lpstr>
      <vt:lpstr>Иллюстрации к рассказу «Матрёнин двор»</vt:lpstr>
      <vt:lpstr>Иллюстрации к рассказу «Матрёнин двор»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LAN_OS</dc:creator>
  <cp:lastModifiedBy>LAN_OS</cp:lastModifiedBy>
  <cp:revision>16</cp:revision>
  <dcterms:created xsi:type="dcterms:W3CDTF">2017-02-11T15:57:01Z</dcterms:created>
  <dcterms:modified xsi:type="dcterms:W3CDTF">2017-02-12T16:07:45Z</dcterms:modified>
</cp:coreProperties>
</file>